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3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45EBDE-BDE4-4926-8CBC-63E49407B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9588F5-3E99-4D2F-8CD3-AB80D35698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C57483-C73A-48D7-863E-42915CD9A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3494-4549-4C99-9D26-6146733BCB5E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35E1D8-B10C-453A-A3FE-904E22066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C2C6E4-4B7D-4C0B-A93D-F545A62AD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3533-DEC9-4F0C-87C3-FF5A8C073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662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B7F9E-5A89-4863-8B50-D4F8BB18C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1DEFE5-16A8-4BCE-AAB6-81A0AAEB36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E692FE-4206-463F-A3D6-09618EA1D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3494-4549-4C99-9D26-6146733BCB5E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ECAFE-A3F1-4B22-8F9C-33E8FD5BA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D17F81-8B4C-4C68-BFA1-00B2E739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3533-DEC9-4F0C-87C3-FF5A8C073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262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D4F0723-A565-47F3-A62F-98DD8BF1AA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7A18BD-901C-4950-B66C-DEFC5A4A5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8F9A910-A5F8-4782-A1E4-63C228CCA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3494-4549-4C99-9D26-6146733BCB5E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380B9D-7A7F-42AC-806E-6B6BEC8EC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078C8D-CFEA-47DC-A5C1-5BA90A08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3533-DEC9-4F0C-87C3-FF5A8C073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2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418139-92B6-40CF-9C48-8BC405A7A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AE0456-2DD4-48E9-9758-F293CF1589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D8D30A-B17C-42BD-B066-F3A35B5818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3494-4549-4C99-9D26-6146733BCB5E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673371-6AF6-4407-B5BF-B15DAE1B5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1B7E16-497D-49BE-B0C8-E24D9ECE0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3533-DEC9-4F0C-87C3-FF5A8C073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08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2230A-D258-44F1-AA93-8C3F48177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E1F4ED-D163-44C6-8304-9F140BAF65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CD90D3-F4C5-46A2-A3C6-7C5CF2CA8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3494-4549-4C99-9D26-6146733BCB5E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5E0118-4124-4048-8F99-C212B77B5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449F06-AA1A-45CF-B0F3-B6ACE1B31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3533-DEC9-4F0C-87C3-FF5A8C073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605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119327-4A23-4301-A83C-754F05130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55408A-3E5A-404A-8CEB-5295761B0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6FE7990-5949-4822-8B0F-C2548A99F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A6E727-4972-4411-A1B0-1071A01B0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3494-4549-4C99-9D26-6146733BCB5E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2BD30A-2288-4A81-9CCC-737439F5A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634024-F3DC-45D8-8C4D-B5326941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3533-DEC9-4F0C-87C3-FF5A8C073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2926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41A88-4125-4480-9AE5-DF1E54F47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8D797D-ADC8-4F9D-BB45-E03495AF8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0ABE9F9-4EE5-4FB8-B782-35FA73BBF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891C364-53BC-4C71-8B12-6AC42BC8A8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7A8752B-99EE-49B8-8837-D0AB054ED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BE29AD6-54C7-4526-BA3B-393C9A30D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3494-4549-4C99-9D26-6146733BCB5E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5A6FED0-133B-4AC2-A148-A7FE2A46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E827C0B-9328-4EA1-8E7B-52FE3B69F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3533-DEC9-4F0C-87C3-FF5A8C073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9395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BFA32-C12F-442B-9C78-3630028D4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E14946B-3829-457A-A063-88D18B020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3494-4549-4C99-9D26-6146733BCB5E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06A6C25-1A62-4A63-9BA5-0DD46BE21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F5C633-4100-4401-8F25-B59EE1FC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3533-DEC9-4F0C-87C3-FF5A8C073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8608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A53DDF9-0F72-441E-99FC-AF84CD8A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3494-4549-4C99-9D26-6146733BCB5E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4E3302-5667-44AC-94B9-695A34F6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11C102D-6DA1-43EB-A922-C817B54B6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3533-DEC9-4F0C-87C3-FF5A8C073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090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7D9DA8-22BE-445C-B7D3-F4B6E0BB2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6293E6-152D-40A5-A8A4-81036D1AD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F32D5A-19E2-45A0-82A5-E4B15A142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A3EDB8-0959-4D5F-9151-2E15F75D7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3494-4549-4C99-9D26-6146733BCB5E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99CE53-5BE9-4974-BED0-DC1E0DE23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CA677E-6965-4250-AE23-5F97E62AB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3533-DEC9-4F0C-87C3-FF5A8C073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956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3E974-72F5-45D3-847D-03F81F97E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84D7560-2CFF-4604-B6EE-82BE0DC89F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DFC19B-E9B4-408B-B931-D75E239D7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DA4A97-094F-4C99-9A8F-0AE74781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03494-4549-4C99-9D26-6146733BCB5E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737BE3-ECF9-4FA3-B879-E5A0504D9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3DA8D2-806D-4A47-9D72-7719F35D3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C3533-DEC9-4F0C-87C3-FF5A8C073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632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AD32F-5A6B-4AB0-9F59-8E8AD4B61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A3053C-E401-4A36-93C3-3A1EFB13F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FF557F-4817-4EFB-AC90-F4AB7E7C6D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03494-4549-4C99-9D26-6146733BCB5E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32FDEA-D5F8-4D1B-8C4A-133E16B612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4E3A92-AA12-469C-BA64-A26EA7A9B2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C3533-DEC9-4F0C-87C3-FF5A8C073B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131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F3C04DF-FDFB-4A8D-A4F2-F3ECB603431A}"/>
              </a:ext>
            </a:extLst>
          </p:cNvPr>
          <p:cNvSpPr/>
          <p:nvPr/>
        </p:nvSpPr>
        <p:spPr>
          <a:xfrm>
            <a:off x="1398915" y="579669"/>
            <a:ext cx="939416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0" i="0" dirty="0">
                <a:solidFill>
                  <a:schemeClr val="accent2">
                    <a:lumMod val="50000"/>
                  </a:schemeClr>
                </a:solidFill>
                <a:effectLst/>
                <a:latin typeface="YS Text"/>
              </a:rPr>
              <a:t>Волшебная "Калевала" </a:t>
            </a:r>
          </a:p>
          <a:p>
            <a:pPr algn="ctr"/>
            <a:r>
              <a:rPr lang="ru-RU" sz="4400" b="0" i="0" dirty="0">
                <a:solidFill>
                  <a:schemeClr val="accent2">
                    <a:lumMod val="50000"/>
                  </a:schemeClr>
                </a:solidFill>
                <a:effectLst/>
                <a:latin typeface="YS Text"/>
              </a:rPr>
              <a:t>тест на русском языке для 5 классов</a:t>
            </a:r>
            <a:endParaRPr lang="ru-RU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E87BED0-D27C-4E49-A86C-66F79C4BF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05" y="3811323"/>
            <a:ext cx="2059787" cy="214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987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4E6382-6F9B-43FA-8B98-644B52D67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913" y="0"/>
            <a:ext cx="769017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902F86-3FAD-4C80-B07D-33BA49A49CEE}"/>
              </a:ext>
            </a:extLst>
          </p:cNvPr>
          <p:cNvSpPr txBox="1"/>
          <p:nvPr/>
        </p:nvSpPr>
        <p:spPr>
          <a:xfrm>
            <a:off x="0" y="0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69518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88C959-2193-434D-B007-CB43AC27D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10" y="0"/>
            <a:ext cx="8153302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EBF36E-266E-4236-BD5B-D2A73EF58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95" y="1846052"/>
            <a:ext cx="4742505" cy="4339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8378F9-BC35-4BD5-BC53-FB0CB1415F02}"/>
              </a:ext>
            </a:extLst>
          </p:cNvPr>
          <p:cNvSpPr txBox="1"/>
          <p:nvPr/>
        </p:nvSpPr>
        <p:spPr>
          <a:xfrm>
            <a:off x="7587518" y="2613804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8FE2C-DE83-41C3-B9F0-1FC8A3665913}"/>
              </a:ext>
            </a:extLst>
          </p:cNvPr>
          <p:cNvSpPr txBox="1"/>
          <p:nvPr/>
        </p:nvSpPr>
        <p:spPr>
          <a:xfrm>
            <a:off x="9611395" y="2613804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50C85B-0018-4333-B23A-B9CEA0BB3BCD}"/>
              </a:ext>
            </a:extLst>
          </p:cNvPr>
          <p:cNvSpPr txBox="1"/>
          <p:nvPr/>
        </p:nvSpPr>
        <p:spPr>
          <a:xfrm>
            <a:off x="7640185" y="4015596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F73FFC-DE86-49D3-8716-7A2CE4004BE7}"/>
              </a:ext>
            </a:extLst>
          </p:cNvPr>
          <p:cNvSpPr txBox="1"/>
          <p:nvPr/>
        </p:nvSpPr>
        <p:spPr>
          <a:xfrm>
            <a:off x="9623908" y="4015596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39FE98-3116-485A-AA2C-2AADE4B3B2CE}"/>
              </a:ext>
            </a:extLst>
          </p:cNvPr>
          <p:cNvSpPr txBox="1"/>
          <p:nvPr/>
        </p:nvSpPr>
        <p:spPr>
          <a:xfrm>
            <a:off x="7640185" y="5538809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dirty="0"/>
              <a:t>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5CE07C-5743-4804-9CA0-019972E12199}"/>
              </a:ext>
            </a:extLst>
          </p:cNvPr>
          <p:cNvSpPr txBox="1"/>
          <p:nvPr/>
        </p:nvSpPr>
        <p:spPr>
          <a:xfrm>
            <a:off x="0" y="0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016390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23D282-2A97-499F-99FC-8B42C9471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28" y="0"/>
            <a:ext cx="7847815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32C45C-D0FF-4510-B721-025EF136F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397" y="2248033"/>
            <a:ext cx="3039704" cy="28967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F0FA95-A073-4348-9F3F-22D74E14B310}"/>
              </a:ext>
            </a:extLst>
          </p:cNvPr>
          <p:cNvSpPr txBox="1"/>
          <p:nvPr/>
        </p:nvSpPr>
        <p:spPr>
          <a:xfrm>
            <a:off x="0" y="0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932244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465064-22DF-4496-9375-ED179A8B9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31" y="0"/>
            <a:ext cx="877974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D3914E-7888-464F-95BC-C08CBB5C2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794" y="854015"/>
            <a:ext cx="5848206" cy="6003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DFB6A6-5688-4079-AC14-02C54536304A}"/>
              </a:ext>
            </a:extLst>
          </p:cNvPr>
          <p:cNvSpPr txBox="1"/>
          <p:nvPr/>
        </p:nvSpPr>
        <p:spPr>
          <a:xfrm>
            <a:off x="6452559" y="2070340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07845F-63E0-4F90-8A3B-FAF7B80F6C51}"/>
              </a:ext>
            </a:extLst>
          </p:cNvPr>
          <p:cNvSpPr txBox="1"/>
          <p:nvPr/>
        </p:nvSpPr>
        <p:spPr>
          <a:xfrm>
            <a:off x="9356785" y="2070340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9F1AA-D17E-46D2-B909-C49F5F044ECC}"/>
              </a:ext>
            </a:extLst>
          </p:cNvPr>
          <p:cNvSpPr txBox="1"/>
          <p:nvPr/>
        </p:nvSpPr>
        <p:spPr>
          <a:xfrm>
            <a:off x="6468444" y="4141330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dirty="0"/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DF75D2-E7B7-4B45-BAF8-DFBA0D435C77}"/>
              </a:ext>
            </a:extLst>
          </p:cNvPr>
          <p:cNvSpPr txBox="1"/>
          <p:nvPr/>
        </p:nvSpPr>
        <p:spPr>
          <a:xfrm>
            <a:off x="9356785" y="4141330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dirty="0"/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79B4B1-F2FF-47F9-9DB7-B05FC48F7049}"/>
              </a:ext>
            </a:extLst>
          </p:cNvPr>
          <p:cNvSpPr txBox="1"/>
          <p:nvPr/>
        </p:nvSpPr>
        <p:spPr>
          <a:xfrm>
            <a:off x="6468444" y="6003985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dirty="0"/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CCAD50-649A-4C09-A878-E5CB8DF5C5A5}"/>
              </a:ext>
            </a:extLst>
          </p:cNvPr>
          <p:cNvSpPr txBox="1"/>
          <p:nvPr/>
        </p:nvSpPr>
        <p:spPr>
          <a:xfrm>
            <a:off x="9398440" y="6048418"/>
            <a:ext cx="41870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3600" dirty="0"/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1DCC1E-6D0F-4F83-A235-7CF4A70B28A8}"/>
              </a:ext>
            </a:extLst>
          </p:cNvPr>
          <p:cNvSpPr txBox="1"/>
          <p:nvPr/>
        </p:nvSpPr>
        <p:spPr>
          <a:xfrm>
            <a:off x="0" y="0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12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75B4D9-993A-4DF2-9879-D2E360C30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546" y="854015"/>
            <a:ext cx="1398523" cy="13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55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61DEA0-E569-43CE-99AE-7AB54E86F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066" y="0"/>
            <a:ext cx="795786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905E5D-13D0-4D5E-818B-657E7E9B316A}"/>
              </a:ext>
            </a:extLst>
          </p:cNvPr>
          <p:cNvSpPr txBox="1"/>
          <p:nvPr/>
        </p:nvSpPr>
        <p:spPr>
          <a:xfrm>
            <a:off x="0" y="0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69324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8F2828-FD57-463F-8FA7-4E68AD30D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26" y="0"/>
            <a:ext cx="818454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2852CD-309D-4AB3-9E88-0996D5981DCB}"/>
              </a:ext>
            </a:extLst>
          </p:cNvPr>
          <p:cNvSpPr txBox="1"/>
          <p:nvPr/>
        </p:nvSpPr>
        <p:spPr>
          <a:xfrm>
            <a:off x="0" y="0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682977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B32662-FDDD-4C65-9D27-2D7F5C803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33" y="0"/>
            <a:ext cx="67987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99A5B8-DB6E-43E1-A5D4-FACB7BA33E7E}"/>
              </a:ext>
            </a:extLst>
          </p:cNvPr>
          <p:cNvSpPr txBox="1"/>
          <p:nvPr/>
        </p:nvSpPr>
        <p:spPr>
          <a:xfrm>
            <a:off x="0" y="0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6724943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E50D41-BF3F-48B5-A373-F81E559FFF83}"/>
              </a:ext>
            </a:extLst>
          </p:cNvPr>
          <p:cNvSpPr txBox="1"/>
          <p:nvPr/>
        </p:nvSpPr>
        <p:spPr>
          <a:xfrm>
            <a:off x="0" y="0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16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CA76E6-656F-40A0-AFAA-34BEA8FAB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078" y="0"/>
            <a:ext cx="8383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105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A29E03-05D2-4A74-A137-52103D53DD0D}"/>
              </a:ext>
            </a:extLst>
          </p:cNvPr>
          <p:cNvSpPr txBox="1"/>
          <p:nvPr/>
        </p:nvSpPr>
        <p:spPr>
          <a:xfrm>
            <a:off x="0" y="0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17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BD6C21-45FB-4C12-A6EB-DFAADA965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392" y="0"/>
            <a:ext cx="8979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6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5257F25-3DA1-46F4-9322-01B91A2AC43A}"/>
              </a:ext>
            </a:extLst>
          </p:cNvPr>
          <p:cNvSpPr txBox="1"/>
          <p:nvPr/>
        </p:nvSpPr>
        <p:spPr>
          <a:xfrm>
            <a:off x="0" y="0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18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B79001-BFA2-4712-8854-541B83E35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12" y="0"/>
            <a:ext cx="9131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25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99F423-675C-4FC2-8588-127231A24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76" y="67036"/>
            <a:ext cx="10815247" cy="177236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242DC9-4FE6-4162-A32E-3A8BB2298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06" y="1839402"/>
            <a:ext cx="4127511" cy="47100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E949E1-F56C-40F9-AB16-873AE0112F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736" y="2579606"/>
            <a:ext cx="6689254" cy="33636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56F92F-AC6E-47C7-BC43-7CEE4482DC76}"/>
              </a:ext>
            </a:extLst>
          </p:cNvPr>
          <p:cNvSpPr txBox="1"/>
          <p:nvPr/>
        </p:nvSpPr>
        <p:spPr>
          <a:xfrm>
            <a:off x="0" y="0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45117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3D2748-690E-40D8-B9D8-2C3CE0682C6E}"/>
              </a:ext>
            </a:extLst>
          </p:cNvPr>
          <p:cNvSpPr txBox="1"/>
          <p:nvPr/>
        </p:nvSpPr>
        <p:spPr>
          <a:xfrm>
            <a:off x="0" y="0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19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A6ABCD-4A22-4A1F-AB73-2BBD672C4B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595" y="0"/>
            <a:ext cx="89388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38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8C1DA5-135B-4E44-AF94-6F431AE66F21}"/>
              </a:ext>
            </a:extLst>
          </p:cNvPr>
          <p:cNvSpPr txBox="1"/>
          <p:nvPr/>
        </p:nvSpPr>
        <p:spPr>
          <a:xfrm>
            <a:off x="0" y="0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20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F8CBFA-754E-4F4F-8032-5C86DE2AE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31" y="0"/>
            <a:ext cx="5844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66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7F8082-49E8-499C-9BAF-68DDEEC43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44" y="1866268"/>
            <a:ext cx="7699312" cy="31254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561B60-C38D-4DAD-9C2B-1E57D21C80D5}"/>
              </a:ext>
            </a:extLst>
          </p:cNvPr>
          <p:cNvSpPr txBox="1"/>
          <p:nvPr/>
        </p:nvSpPr>
        <p:spPr>
          <a:xfrm>
            <a:off x="0" y="0"/>
            <a:ext cx="11208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261919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71A24B-BDDC-4C22-A314-2A580C320B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562" y="381886"/>
            <a:ext cx="10262573" cy="9528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2E1673-EF6E-4201-A99F-499797162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02" y="1334771"/>
            <a:ext cx="5773949" cy="55232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ECF2BC-C275-4A9A-A955-011E375E2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188" y="1980980"/>
            <a:ext cx="2934886" cy="4230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981DB5-8D57-4FB2-ABBC-1D4C104A2FDA}"/>
              </a:ext>
            </a:extLst>
          </p:cNvPr>
          <p:cNvSpPr txBox="1"/>
          <p:nvPr/>
        </p:nvSpPr>
        <p:spPr>
          <a:xfrm>
            <a:off x="0" y="0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251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3035803-35E2-4225-9CB1-079DB125D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287" y="333989"/>
            <a:ext cx="10500794" cy="9624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7DA4DA-67CE-4116-BD96-EF6B35E12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71" y="1483742"/>
            <a:ext cx="3711090" cy="49170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4DE938-9422-46B1-9D1E-EA4C1CF3D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350" y="2231896"/>
            <a:ext cx="4183166" cy="3601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611AAA-C338-411F-8CC9-65AB3F0BB031}"/>
              </a:ext>
            </a:extLst>
          </p:cNvPr>
          <p:cNvSpPr txBox="1"/>
          <p:nvPr/>
        </p:nvSpPr>
        <p:spPr>
          <a:xfrm>
            <a:off x="0" y="0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888253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5F66A1-A6A5-4A4F-95CA-058415FD6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81" y="0"/>
            <a:ext cx="9177742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98B9D1-5E10-47D0-9FF2-7D61ADA172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258" y="2277046"/>
            <a:ext cx="3411329" cy="42879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DDB178-00F7-431E-9E62-96AB36F703C6}"/>
              </a:ext>
            </a:extLst>
          </p:cNvPr>
          <p:cNvSpPr txBox="1"/>
          <p:nvPr/>
        </p:nvSpPr>
        <p:spPr>
          <a:xfrm>
            <a:off x="0" y="0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54518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4ECFF5-4802-4E38-9B2B-669C604F97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854" y="0"/>
            <a:ext cx="872629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D191C0-A844-4B94-9746-38F961DF87F9}"/>
              </a:ext>
            </a:extLst>
          </p:cNvPr>
          <p:cNvSpPr txBox="1"/>
          <p:nvPr/>
        </p:nvSpPr>
        <p:spPr>
          <a:xfrm>
            <a:off x="0" y="0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21745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489B35-8668-4DB7-A20D-17955D64FA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478" y="69011"/>
            <a:ext cx="8040062" cy="55700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549E6D-464E-4FBA-BF59-7F4089DE1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883" y="3506857"/>
            <a:ext cx="8720649" cy="30961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DDD1AA-A6E7-4E78-A42E-7C2B0127ACC4}"/>
              </a:ext>
            </a:extLst>
          </p:cNvPr>
          <p:cNvSpPr txBox="1"/>
          <p:nvPr/>
        </p:nvSpPr>
        <p:spPr>
          <a:xfrm>
            <a:off x="0" y="0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871216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63659F-526E-4F66-82EC-8C71A5E0CD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089" y="0"/>
            <a:ext cx="804182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4482ED-C0A8-4704-B4B0-D40C420774A2}"/>
              </a:ext>
            </a:extLst>
          </p:cNvPr>
          <p:cNvSpPr txBox="1"/>
          <p:nvPr/>
        </p:nvSpPr>
        <p:spPr>
          <a:xfrm>
            <a:off x="0" y="0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826200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EB652B-16F9-48AF-AC9D-5A7FBA7EC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580" y="0"/>
            <a:ext cx="864283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092CD5-7AC8-4423-84E5-F69256A4B8D2}"/>
              </a:ext>
            </a:extLst>
          </p:cNvPr>
          <p:cNvSpPr txBox="1"/>
          <p:nvPr/>
        </p:nvSpPr>
        <p:spPr>
          <a:xfrm>
            <a:off x="0" y="0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40563903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43</Words>
  <Application>Microsoft Office PowerPoint</Application>
  <PresentationFormat>Широкоэкранный</PresentationFormat>
  <Paragraphs>34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30</cp:revision>
  <dcterms:created xsi:type="dcterms:W3CDTF">2024-02-23T20:14:16Z</dcterms:created>
  <dcterms:modified xsi:type="dcterms:W3CDTF">2024-02-25T09:14:55Z</dcterms:modified>
</cp:coreProperties>
</file>