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37262-DF36-4CA1-AE59-2AE0D0313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2B15B6-1068-46D7-A71C-7F8310D98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73984-0C43-4097-A052-245C9A8E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7B55E-CCCF-49CC-B809-8CB19EDF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9B0FF-9094-4A90-802B-C49B9DE8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AD9E-92A7-4B54-BF16-C036508D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C807E-74EF-4D6B-B2F9-CFAC99741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5FF27-1CE2-41B4-AF71-62C07BA8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27EB3-7333-4AED-9772-9CDED108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EA09D-2CA2-4485-8851-A1B1C79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0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E5970A-86F9-4BB6-8421-8F1711E24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6EEEF-D6BE-48DC-AC3C-01003B38A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B20CB-4310-4A2A-B998-89544FC7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BC3F4-CBC6-4FC9-A13E-06FFB436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FE53B-02E4-4EAB-B172-FA259FC6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9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3A48D-8221-4C24-A507-9D5E55B7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BCEE7-5E62-4F0A-BA99-E48913A21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7CC53-6D18-41E0-805F-8F79F7C4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4A544-04B5-4BF0-AE8B-A145FD41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B3EA1-719E-4BDA-92A6-CA7E5440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2ED4-0BD4-4E27-AFCB-0CC4696C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0E15D-3488-47A5-A2E0-8BCB403E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9C993-54DA-401C-B43A-878F02D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AAE62-7908-434B-8EF6-7D372906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1C44C-3D44-49C4-A953-2AAEB965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0CFD5-26DE-4997-95EA-2F7BC51D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F31C2-710C-4AA0-840F-047F699BF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B2DA5-BF82-43EA-98E5-958679EAE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FD1E07-FA99-4AD9-862C-99B199B1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47C9FF-1D30-4804-8444-488E0A02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974FC-0973-49D0-AEC5-F5260704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DA76D-A303-45B0-A577-5295F3BB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51581-6324-4167-A74B-175630CC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DAD7EE-14E4-485D-B72E-446873775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976475-176D-4754-8FD0-E6EBBE1F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012CCA-666F-488D-9FD1-CBD95122F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9FAC06-6FD6-42EA-B57D-935304B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B4BB71-2955-46F3-A4B6-3250B148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0E6DE8-F64E-4282-8352-D195AD15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4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7E540-0EE8-4E62-8F0C-AC79D700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783C95-B3C0-426B-B138-1150F07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00A17-230B-4413-AADF-4F17DA7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7F8067-AA81-4D51-8A34-A0D37D44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EBD57C-6816-4007-A3A2-C9C2C8AD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FF0986-B6F3-4774-B0C9-7522BEE4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F2B7E2-55D8-4FFA-9CA1-33C7F64C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9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6F9E-7716-4261-A452-6BFE4406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1412C-C3E5-401F-9945-C5AAC63A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E745B-1FC5-4926-9A34-DAF9F4EC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EB48C-D156-41AE-9D38-B70A2C60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EBF7-00EB-4631-ACE7-948328DB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ED93D-11E5-4182-98F3-076A8CE0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1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86129-BDBD-4146-AC4C-AF3EAEA6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E845-B255-417A-9290-40D9F2C6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1953FB-95BD-472B-AB4A-168FC39F9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33F86-3DF4-49BF-A2AA-665A6E7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E4AB4-9363-4390-BD9B-D4A355F3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3C6DD-1248-45AB-A490-1F096429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61BD0-44FB-437A-9400-ED26E261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1DF83-477A-4456-BC2F-504E332DB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D067-DE09-4599-B09E-5CD04E794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129B-1B5A-4C8A-9732-D4752A6C0FA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BD889-0714-4CC4-BD6D-FA428BBC1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63CF8-B0A3-4C39-9795-E447AAA1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12E4-58A2-43C5-90C7-B2733478F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1FEC6-7E43-43D1-B6B7-1CFE5BB9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6" y="357418"/>
            <a:ext cx="2149077" cy="1845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C6A0B-8EF5-4611-BD7D-02A5E514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96" y="4761237"/>
            <a:ext cx="1871764" cy="1779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2754C-6ABC-41C3-ACF4-6EF40E3F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" y="4761237"/>
            <a:ext cx="1634473" cy="17055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EFA4FA-064A-4E67-BB9A-BEF24D9F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33" y="357418"/>
            <a:ext cx="2451091" cy="10470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99792E-E25F-49F0-9E06-8689EBFF4A56}"/>
              </a:ext>
            </a:extLst>
          </p:cNvPr>
          <p:cNvSpPr/>
          <p:nvPr/>
        </p:nvSpPr>
        <p:spPr>
          <a:xfrm>
            <a:off x="1456623" y="2367171"/>
            <a:ext cx="92787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Kalevalan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3">
                    <a:lumMod val="50000"/>
                  </a:schemeClr>
                </a:solidFill>
              </a:rPr>
              <a:t>sündundpäiv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вепсский язык</a:t>
            </a:r>
          </a:p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412089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E537D-58C0-4EA8-9A75-0099B1978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1" y="0"/>
            <a:ext cx="73015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CE798-8A67-4ABA-8388-C003F446F434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952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1451F-C60A-4C60-9F63-8FB3A083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8" y="112959"/>
            <a:ext cx="10834304" cy="6632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88A41-A37A-43DC-8374-50CB51C65A95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1602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A9EBD-1395-4CC7-BE30-CDEEA7F1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95" y="46257"/>
            <a:ext cx="7632610" cy="6765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14A32-793B-4E22-94BF-3327627768E9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6653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27BE6-307B-453F-B0FC-29CACA3FC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99" y="0"/>
            <a:ext cx="86432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B2222-456C-45AD-A57C-79E7CB30EB3D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5542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6EA14A-6BE3-4D6F-9D9C-DC3A0975E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17" y="287807"/>
            <a:ext cx="8470662" cy="6570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0B125D-5DA7-44BB-8C90-E477A567E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58" y="868170"/>
            <a:ext cx="3115934" cy="3668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906B40-7FDD-4C6D-AE8E-E0502915042A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8454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4DC10C-6F98-4A19-9277-B12BCD9D0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9" y="515481"/>
            <a:ext cx="8404915" cy="5755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4D80FC-4E46-4357-AF6E-08E9E0A8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74" y="692013"/>
            <a:ext cx="2639492" cy="5402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35EFB-047C-438C-8F82-1269938294CC}"/>
              </a:ext>
            </a:extLst>
          </p:cNvPr>
          <p:cNvSpPr txBox="1"/>
          <p:nvPr/>
        </p:nvSpPr>
        <p:spPr>
          <a:xfrm>
            <a:off x="1270535" y="524562"/>
            <a:ext cx="12320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Вопрос 14: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012BF-76E6-4598-B146-AB4AD190D2E2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7538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FCD994-2364-495C-8E78-92FEFE0F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02" y="0"/>
            <a:ext cx="73595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0F011-7E86-4EE7-B7CD-D86EAC2F9ABB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0124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7D7C1-F7AE-45BE-BAEF-72E1739E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97" y="0"/>
            <a:ext cx="6981111" cy="6846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DEEE9-39FD-4789-A93E-BE088A03DCE0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AA914-BF79-4504-93EA-B4B3BDB81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39" y="3726576"/>
            <a:ext cx="9000226" cy="31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2F23C-9719-4965-8582-850EBE06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0" y="0"/>
            <a:ext cx="97746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CA7A18-E4BC-4C11-B421-6D73D7CB545A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</a:t>
            </a:r>
            <a:r>
              <a:rPr lang="fi-FI" sz="7200" dirty="0"/>
              <a:t>7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057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603FD-0EF4-4395-B02A-C90E150C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19" y="0"/>
            <a:ext cx="80135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9A970-00B4-4333-A583-040F3B1EBA77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</a:t>
            </a:r>
            <a:r>
              <a:rPr lang="fi-FI" sz="7200" dirty="0"/>
              <a:t>8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665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77DD6-0466-45EA-BED6-0FB82D0C7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47" y="0"/>
            <a:ext cx="79649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3C513-064B-41D7-AB08-7F1E6403DE41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951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61DB4F-DFC6-4B16-868B-34CAE124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67" y="0"/>
            <a:ext cx="83376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EB4C5-978E-40F4-8C5E-F11E6D64E656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971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690C41-6460-4D41-A01E-D12674068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28" y="0"/>
            <a:ext cx="85529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D9746-3D0B-4648-B257-C5F81A776B44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1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144CC-B6F3-4933-92ED-1B18D6E5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97" y="956925"/>
            <a:ext cx="4827119" cy="5401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574D7-F95C-4C52-AE1F-4DD709345930}"/>
              </a:ext>
            </a:extLst>
          </p:cNvPr>
          <p:cNvSpPr txBox="1"/>
          <p:nvPr/>
        </p:nvSpPr>
        <p:spPr>
          <a:xfrm>
            <a:off x="1279589" y="850895"/>
            <a:ext cx="5710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Вопрос 4: Что появилось из калевальского яйца?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91C3E-3896-47B9-BF01-C3202FD407DE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567BEB-678B-42A9-8C94-0F15E8C85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5" y="2981822"/>
            <a:ext cx="5641080" cy="24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2E9E5-DDD2-40BB-AD36-8D4904100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4" y="795822"/>
            <a:ext cx="5752828" cy="526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BAB53-A616-42D9-ACDA-64C8535D0066}"/>
              </a:ext>
            </a:extLst>
          </p:cNvPr>
          <p:cNvSpPr txBox="1"/>
          <p:nvPr/>
        </p:nvSpPr>
        <p:spPr>
          <a:xfrm>
            <a:off x="1820174" y="675052"/>
            <a:ext cx="4691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Вопрос 5: Какова высота калевальского дуба?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40E6-5DE4-4F97-BECE-2BA0CE0331F7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6C6EB-3680-4EB7-8403-1C870F785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44" y="2505449"/>
            <a:ext cx="3736869" cy="28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2238E-175D-4382-B995-8C1AF873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8" y="691547"/>
            <a:ext cx="4632385" cy="5733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BB7F3-20CF-44CF-A36E-51F601455079}"/>
              </a:ext>
            </a:extLst>
          </p:cNvPr>
          <p:cNvSpPr txBox="1"/>
          <p:nvPr/>
        </p:nvSpPr>
        <p:spPr>
          <a:xfrm>
            <a:off x="2001327" y="691547"/>
            <a:ext cx="9308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Вопрос 6: Как называется созвездие, с которого на землю спустился калевальский медведь?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FDCA-0E35-4BC6-AB0E-6B614B048AED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046E19-BE23-4F18-B3B9-C59E99277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2" y="2621908"/>
            <a:ext cx="3806777" cy="34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7CE5F-C5A4-410D-A633-0F16CDD9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6" y="332117"/>
            <a:ext cx="8927239" cy="6193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DF1DC-5B6D-44A8-8124-32B1E3D873FA}"/>
              </a:ext>
            </a:extLst>
          </p:cNvPr>
          <p:cNvSpPr txBox="1"/>
          <p:nvPr/>
        </p:nvSpPr>
        <p:spPr>
          <a:xfrm>
            <a:off x="1651771" y="44857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 7: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C169D-9C25-4B2E-B531-EA48A3ED9584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396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155FA-A074-4486-87BD-73DF99FF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94" y="0"/>
            <a:ext cx="96295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FED78F-4DF2-4795-A55F-8C66776972E5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3870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64</Words>
  <Application>Microsoft Office PowerPoint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2024-02-25T11:13:17Z</dcterms:created>
  <dcterms:modified xsi:type="dcterms:W3CDTF">2024-02-25T18:45:18Z</dcterms:modified>
</cp:coreProperties>
</file>