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9CA61-067D-4573-AD95-9C47C5407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6740C4-6A77-484F-8C37-DF0CBFA1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17B5F-C82C-4EC2-B1D7-05B8830B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5D45-0E0E-4E81-9F05-91E9BD5E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69BE2-BEE9-413C-884B-AA1C0C6F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2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F5799-089C-480F-ABAC-6A08CA77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51504-BB14-4723-8DB6-2CDFC00F1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468105-F71D-4249-9FAD-BB046034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7C777E-7EFA-4B24-87BA-AD064A54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F74ED-05FA-49F6-A772-F74EE409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4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0D74AA-4B96-4A4B-9466-9CA486C8F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A5D242-2C07-41C8-B139-A07EFF07C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6463AA-A977-4CB8-A10E-4BB20BC1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89C2B1-AEB7-46AA-823A-D5D9E073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9DEFD-9F54-49B0-BAE5-2A2BA424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10B52-6E6D-4E57-B48C-813642A9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C655E-8F64-4135-940D-EFD79BE87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FEB88-09A3-4B7B-B029-3C5CDDD1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CED72A-AC96-4CC0-8A9F-1E6CADE3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3133C-D203-45EF-861A-F206891C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8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AED68-94A1-43A0-A8CA-40A8E114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638639-91B1-42BC-A667-EA51041F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3F2150-50BC-4736-B307-1265F4B1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E1978-C85D-4F98-9C9A-222CA867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9D028-86CE-44EA-A1D2-BED1A2AF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795C1-DCF5-44E2-896C-6FB298C4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6670B-D085-406A-BB6A-CD4E5B6CC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72D74A-AED3-45EB-96A1-C91B2F402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CB982-A4E8-473A-8B45-3EC48B76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D0F49-3734-46FB-B4BD-12AC8054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BD9DA-FB53-489B-89AA-DA9E082F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18F97-FBDD-41FF-8615-DF655E66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07FBBF-C99D-4091-945C-0A4BFD64D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446B92-A5FD-45B3-BAEF-0A3735A4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D8EB19-422B-4DAA-8F6D-DEAC9175C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AF0463-589C-4793-9897-12CE34A21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2287C2-B3FB-4C88-A100-1613892A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4F448F-BEEE-4235-9331-8973874A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74ABDF-4AAC-4FDB-BB78-624BA121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9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60557-BA90-43F6-812C-15DBCAB8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9CA6AA-8609-450F-A1F7-5DF137E1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634FC-9504-46E9-AE58-E37245B3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96474D-76D0-40C8-B808-CB19F01F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6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CA045E-CC57-41BB-B323-148DE94CF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1DC4F9-C355-404E-A85C-BA97E5BB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A1B84B-29CF-4D0D-98B6-FFB74E6C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9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E98B2-68C9-40BE-9018-33C8859E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D17D3-B653-4101-828A-2ACF82F05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96E57-DDE1-40C0-9600-A43712DA9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20F86-2EEC-4B40-B5B2-877B8B6F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38EA8C-2732-4384-AF7A-523DB39E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71A55E-6FC4-4B3E-A516-BB7DA60A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26CEA-66FC-42F6-AAC9-6FEE6315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E97312-7310-45F5-8D11-4BAE19B39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89D43-BDB1-4BA2-BAB0-707E20CBF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5DCA04-5456-40D9-B445-A7AA3B9C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1CC674-FD15-48BF-8ADE-78828AF9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734DB-C7DA-4130-9C6C-41D7D09F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9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8D2D-9923-48BB-A412-7E09E00B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41B0E6-7CD8-4668-BC75-FF394CB8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87BF3-4116-482B-B1A8-8435CD7E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010D-F9CC-429B-B25C-94DBE904A9C3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BE40A-6B6A-4381-BFBE-C4971D258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4016DA-0355-442E-8170-CB8DB9EA3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E289-E848-45C4-BDB0-49E20DF30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3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1FEC6-7E43-43D1-B6B7-1CFE5BB9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6" y="357418"/>
            <a:ext cx="2149077" cy="18456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C6A0B-8EF5-4611-BD7D-02A5E5148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96" y="4761237"/>
            <a:ext cx="1871764" cy="1779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32754C-6ABC-41C3-ACF4-6EF40E3F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4" y="4761237"/>
            <a:ext cx="1634473" cy="17055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EFA4FA-064A-4E67-BB9A-BEF24D9F9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33" y="357418"/>
            <a:ext cx="2451091" cy="10470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99792E-E25F-49F0-9E06-8689EBFF4A56}"/>
              </a:ext>
            </a:extLst>
          </p:cNvPr>
          <p:cNvSpPr/>
          <p:nvPr/>
        </p:nvSpPr>
        <p:spPr>
          <a:xfrm>
            <a:off x="1456623" y="2028616"/>
            <a:ext cx="92787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</a:rPr>
              <a:t>Kalevalan</a:t>
            </a:r>
            <a:r>
              <a:rPr lang="ru-RU" sz="4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3">
                    <a:lumMod val="50000"/>
                  </a:schemeClr>
                </a:solidFill>
              </a:rPr>
              <a:t>roindupäivy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ливвиковское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наречие</a:t>
            </a:r>
          </a:p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карельского языка</a:t>
            </a:r>
          </a:p>
          <a:p>
            <a:pPr algn="ctr"/>
            <a:r>
              <a:rPr lang="ru-RU" sz="4400" dirty="0">
                <a:solidFill>
                  <a:schemeClr val="accent6">
                    <a:lumMod val="50000"/>
                  </a:schemeClr>
                </a:solidFill>
              </a:rPr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412089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BD003A-E5F9-4E1E-984E-13358603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73" y="0"/>
            <a:ext cx="79972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7B2FBC-3AAD-440E-87E1-FB886DEC6567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212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68EDC-0EC7-4EAF-9A60-50C69C945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8" y="608460"/>
            <a:ext cx="9090524" cy="5641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DF43F-01B0-4E32-BD7F-CB488A0CD46E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24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9F2289-E1F0-434D-B23F-9BF6A0E55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23" y="0"/>
            <a:ext cx="79845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3AE0F-E87C-4BE3-B096-538BADAC0644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9797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94019-F07E-4E2B-8349-77594C24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99" y="0"/>
            <a:ext cx="80658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75A1E-9CFE-43B6-B6BB-DDE22D05891E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8666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DA744-6FCF-465E-B976-A5A9FD176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36" y="0"/>
            <a:ext cx="61101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72768-E99E-462D-9712-F0C94E04368B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7139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8FBEEE-090C-4194-9372-7BB916BF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3" y="0"/>
            <a:ext cx="75877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45E1CD-7110-4299-ABD8-B437956A0A95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021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7AAAC-0C04-42F1-8E84-EA40E3CA2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8" y="515482"/>
            <a:ext cx="8404915" cy="57559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40F408-AD21-46CC-A161-767A57B6B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89" y="377457"/>
            <a:ext cx="2744309" cy="5965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57D606-27D7-42AE-BDE3-5B81CC16E99F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6832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C8208A-2291-4724-B725-BBB50372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2" y="1200329"/>
            <a:ext cx="7568312" cy="55749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B083C8-8793-4427-8555-AB6C6CB92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76" y="2029065"/>
            <a:ext cx="6969054" cy="4746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84A34D-07E2-4DD6-AA51-7A1767209853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4858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9E1CDC-C241-4E2A-A809-5631B9498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92720"/>
            <a:ext cx="6996023" cy="6472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D0014-EF5B-4A62-9860-F293A4542C6B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0045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603FD-0EF4-4395-B02A-C90E150C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19" y="0"/>
            <a:ext cx="801356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A44A7B-7EDB-48EA-8696-7C8B4BFE1303}"/>
              </a:ext>
            </a:extLst>
          </p:cNvPr>
          <p:cNvSpPr txBox="1"/>
          <p:nvPr/>
        </p:nvSpPr>
        <p:spPr>
          <a:xfrm>
            <a:off x="0" y="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665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F6A2E6-D746-44A4-B879-7B5AE29E3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99" y="0"/>
            <a:ext cx="77858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10590E-77B6-4F58-ACE1-AEE79F0E1DE4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143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75824-50D5-4702-A709-FD873EA8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57" y="0"/>
            <a:ext cx="82312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94AD2F-7922-45FE-81B0-7921BFAB6059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437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022450-D418-4FBE-84AC-1F157FCFF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16" y="0"/>
            <a:ext cx="84319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80D131-74CE-41DA-8B0C-D86949DA710F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658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D144CC-B6F3-4933-92ED-1B18D6E52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97" y="956925"/>
            <a:ext cx="4827119" cy="54013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0A165-4E2D-4720-AE8A-EC36D277E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20" y="2993366"/>
            <a:ext cx="6198037" cy="2566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574D7-F95C-4C52-AE1F-4DD709345930}"/>
              </a:ext>
            </a:extLst>
          </p:cNvPr>
          <p:cNvSpPr txBox="1"/>
          <p:nvPr/>
        </p:nvSpPr>
        <p:spPr>
          <a:xfrm>
            <a:off x="1279589" y="850895"/>
            <a:ext cx="5710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Вопрос 4: Что появилось из калевальского яйца?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391C3E-3896-47B9-BF01-C3202FD407DE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65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2E9E5-DDD2-40BB-AD36-8D4904100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4" y="795822"/>
            <a:ext cx="5752828" cy="5266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A5083B-7628-4694-ACD4-C8BB7209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20" y="3069707"/>
            <a:ext cx="4650080" cy="3306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FBAB53-A616-42D9-ACDA-64C8535D0066}"/>
              </a:ext>
            </a:extLst>
          </p:cNvPr>
          <p:cNvSpPr txBox="1"/>
          <p:nvPr/>
        </p:nvSpPr>
        <p:spPr>
          <a:xfrm>
            <a:off x="1820174" y="675052"/>
            <a:ext cx="4691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Вопрос 5: Какова высота калевальского дуба?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640E6-5DE4-4F97-BECE-2BA0CE0331F7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698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2238E-175D-4382-B995-8C1AF873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08" y="691547"/>
            <a:ext cx="4632385" cy="5733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BB7F3-20CF-44CF-A36E-51F601455079}"/>
              </a:ext>
            </a:extLst>
          </p:cNvPr>
          <p:cNvSpPr txBox="1"/>
          <p:nvPr/>
        </p:nvSpPr>
        <p:spPr>
          <a:xfrm>
            <a:off x="2001327" y="691547"/>
            <a:ext cx="93083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Вопрос 6: Как называется созвездие, с которого на землю спустился калевальский медведь?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424F4-F10A-4B44-A08A-783F30690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04" y="2681014"/>
            <a:ext cx="3697194" cy="3134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8FDCA-0E35-4BC6-AB0E-6B614B048AED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102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99D44-4835-4C5A-8B55-8D80BED45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01" y="0"/>
            <a:ext cx="9818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38EF8C-A1C3-41E6-BD36-B5B52AFBEC9E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5211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60A21-063A-46B3-9150-B61A8E697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343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0B71D-B404-4728-B396-982C346396AB}"/>
              </a:ext>
            </a:extLst>
          </p:cNvPr>
          <p:cNvSpPr txBox="1"/>
          <p:nvPr/>
        </p:nvSpPr>
        <p:spPr>
          <a:xfrm>
            <a:off x="0" y="0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9853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58</Words>
  <Application>Microsoft Office PowerPoint</Application>
  <PresentationFormat>Широкоэкранный</PresentationFormat>
  <Paragraphs>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2024-02-25T10:29:40Z</dcterms:created>
  <dcterms:modified xsi:type="dcterms:W3CDTF">2024-03-13T10:25:17Z</dcterms:modified>
</cp:coreProperties>
</file>