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EBC1B-0B58-4B68-8B37-B39D9D726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15868E9-9ED7-4D4F-BADA-8AEF3364EF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4B294E-AFEC-4D2A-934A-05F64872C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063D-DA53-4F26-AB46-9358EB2317D5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2537E8-A711-4A53-A7A8-BFF47C37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4C6FCA-09C3-4BCB-9BFB-E8A7C212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8374-4C38-48BF-AE93-2C697064D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491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1EDE67-FFF3-49A3-A966-DA5565564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82EE1D-AA73-4261-B6C6-B77A3D6A3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515850-72DD-4BFE-B04F-0C3344CCF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063D-DA53-4F26-AB46-9358EB2317D5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01173A-5DF3-4ED5-8E44-B4A4C9667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3BAA86-433E-4520-80D0-112DDE217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8374-4C38-48BF-AE93-2C697064D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55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19678A2-1C4A-46DA-AF15-ADF998EE68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D10441-4C51-4C43-9F40-720F98A80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70DED1-9C9B-4D7A-AE1C-25BDAEC83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063D-DA53-4F26-AB46-9358EB2317D5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03A4C2-A22D-48DD-8417-0862F7663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ABB4FB-6105-4B4A-B2B0-80BE187A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8374-4C38-48BF-AE93-2C697064D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42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CC445-4BFB-4217-BD80-2B562CD46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C46DF9-0BA3-4280-8E23-B7F8ED8EB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AB58C1-B34B-4206-958A-31E4E20BA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063D-DA53-4F26-AB46-9358EB2317D5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D89931-1D4B-4787-A5DF-F253797D9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78ACD2-84D4-41B0-A5A2-6CC8745C3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8374-4C38-48BF-AE93-2C697064D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477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87B2ED-501D-4D53-8C01-F4D82E9BE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A67E37-79E8-4E0C-86FC-2E5DFAB0C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0C8075-1CE3-4A25-9255-CF463C693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063D-DA53-4F26-AB46-9358EB2317D5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182A20-196F-4B42-A71E-A7074073B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ECAC27-AA46-4EDE-9814-647989303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8374-4C38-48BF-AE93-2C697064D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17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6A5D2D-C7F9-4851-A7D3-5C5757B58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36D497-6BEA-4914-92C5-35BE9AE84C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B86E43-EE0F-4262-9B16-D11D753D2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39FA61-5C05-4651-9250-DD2B32AA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063D-DA53-4F26-AB46-9358EB2317D5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13AD44-94E6-41D6-992E-FEF83D68B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A82886-1890-46CC-BBDD-E56F48749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8374-4C38-48BF-AE93-2C697064D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491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4CCD88-90C9-4BF6-BC83-7C175DDEE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A1BF26-1EE3-4F0B-93E1-13A1F147A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C5703E-3FF7-46D8-982F-8D0D0B32F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6E52513-B563-42B5-9DBB-9513B64B9D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7ACE634-00FE-4563-BC34-81C413B8FE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28E19D-6194-4E8C-8721-4124982CE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063D-DA53-4F26-AB46-9358EB2317D5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C2AD22-4F16-490B-8F98-83360611D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A119864-D534-4A95-BC1D-CE0834E7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8374-4C38-48BF-AE93-2C697064D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335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D565F8-BFF3-4286-8C46-032A4DA84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0C26AAD-4551-4DAF-AB4C-08858E6D6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063D-DA53-4F26-AB46-9358EB2317D5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1C6AAC-1DE1-4448-B866-31818449C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4C1BFF-41F9-4D0E-A745-8CDB5C9D3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8374-4C38-48BF-AE93-2C697064D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17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B70053-1FE9-4FEA-B9CE-760BA16E0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063D-DA53-4F26-AB46-9358EB2317D5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442F4C-AFF8-483E-8D2A-661B1B03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76E437-41BD-4258-9848-9DF9DCF20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8374-4C38-48BF-AE93-2C697064D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28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8D25D-AC42-4C3B-9D34-EBD322717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274ADD-5A6F-4E49-A1F1-65D70C1A7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472978-34AD-41BA-AF5C-C71102D62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34052B-4874-4072-87CA-4D35558BF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063D-DA53-4F26-AB46-9358EB2317D5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075B35-15E2-48A3-ADD3-376EE3739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8DFE85-EBEF-4230-8AD1-A42A581DE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8374-4C38-48BF-AE93-2C697064D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054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387CBA-0BA6-424D-98B9-5A3A9AE8A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085493-D822-46F3-8E29-C078FA91A1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5CA8D0-DC04-4480-BF91-847C0AC01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E18385-119D-4EE4-AD7D-5380B8EE2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063D-DA53-4F26-AB46-9358EB2317D5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B51060-D5AF-4B29-8CF4-6862920CE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8E5FF1-D7A3-4E79-83FD-FB4565A48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8374-4C38-48BF-AE93-2C697064D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8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73C7B-1DCB-4A53-A7CE-0BB20ACE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64AAE6-06D2-4F13-A91B-9CC01F2DB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63DD4A-FD6B-43B7-9FD1-C980571B7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8063D-DA53-4F26-AB46-9358EB2317D5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42824B-0347-4EC6-BB3A-7C797C0472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F3BB5-A280-4A7B-8360-A2E26A5CD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08374-4C38-48BF-AE93-2C697064D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09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11FEC6-7E43-43D1-B6B7-1CFE5BB9C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76" y="357418"/>
            <a:ext cx="2149077" cy="18456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DC6A0B-8EF5-4611-BD7D-02A5E5148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196" y="4761237"/>
            <a:ext cx="1871764" cy="17791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832754C-6ABC-41C3-ACF4-6EF40E3F0B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34" y="4761237"/>
            <a:ext cx="1634473" cy="17055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EFA4FA-064A-4E67-BB9A-BEF24D9F9E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533" y="357418"/>
            <a:ext cx="2451091" cy="1047068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299792E-E25F-49F0-9E06-8689EBFF4A56}"/>
              </a:ext>
            </a:extLst>
          </p:cNvPr>
          <p:cNvSpPr/>
          <p:nvPr/>
        </p:nvSpPr>
        <p:spPr>
          <a:xfrm>
            <a:off x="1456623" y="2028616"/>
            <a:ext cx="927875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accent3">
                    <a:lumMod val="50000"/>
                  </a:schemeClr>
                </a:solidFill>
              </a:rPr>
              <a:t>Kalevalan šyntymäpäivä </a:t>
            </a:r>
          </a:p>
          <a:p>
            <a:pPr algn="ctr"/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собственно карельское наречие </a:t>
            </a:r>
          </a:p>
          <a:p>
            <a:pPr algn="ctr"/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карельского языка</a:t>
            </a:r>
          </a:p>
          <a:p>
            <a:pPr algn="ctr"/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>5 класс</a:t>
            </a:r>
          </a:p>
        </p:txBody>
      </p:sp>
    </p:spTree>
    <p:extLst>
      <p:ext uri="{BB962C8B-B14F-4D97-AF65-F5344CB8AC3E}">
        <p14:creationId xmlns:p14="http://schemas.microsoft.com/office/powerpoint/2010/main" val="4120894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1FC9A2-811A-4092-98F5-BFA769EA2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189" y="0"/>
            <a:ext cx="752962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C224B9-F1B3-458D-8F3B-E3F5CE67BCA6}"/>
              </a:ext>
            </a:extLst>
          </p:cNvPr>
          <p:cNvSpPr txBox="1"/>
          <p:nvPr/>
        </p:nvSpPr>
        <p:spPr>
          <a:xfrm>
            <a:off x="0" y="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52746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D77B92-C091-4432-A6B1-8AABE18B7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34" y="84373"/>
            <a:ext cx="10777131" cy="66892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63A71A-CC2B-4245-B629-2B909553F211}"/>
              </a:ext>
            </a:extLst>
          </p:cNvPr>
          <p:cNvSpPr txBox="1"/>
          <p:nvPr/>
        </p:nvSpPr>
        <p:spPr>
          <a:xfrm>
            <a:off x="0" y="0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595128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1941CA-75B0-45BA-B852-6E890DDFB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834" y="0"/>
            <a:ext cx="816233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1261B0-4981-47B9-8EEA-ED8BA6E26F0F}"/>
              </a:ext>
            </a:extLst>
          </p:cNvPr>
          <p:cNvSpPr txBox="1"/>
          <p:nvPr/>
        </p:nvSpPr>
        <p:spPr>
          <a:xfrm>
            <a:off x="0" y="0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469603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6B6B1A-16F2-432E-B0A6-C290AB743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95" y="0"/>
            <a:ext cx="803900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049DD4-1CD4-4D05-A61F-289C8E125C6F}"/>
              </a:ext>
            </a:extLst>
          </p:cNvPr>
          <p:cNvSpPr txBox="1"/>
          <p:nvPr/>
        </p:nvSpPr>
        <p:spPr>
          <a:xfrm>
            <a:off x="0" y="0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081663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4DC49D-1CCB-4302-B934-BB45B7AFB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00" y="455998"/>
            <a:ext cx="7251456" cy="59460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A281C0-F95E-479F-82E7-E5C77C123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977" y="2002738"/>
            <a:ext cx="4611964" cy="3249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E1DA6D-3AFF-4010-AB8D-6C2ED5EE7EA4}"/>
              </a:ext>
            </a:extLst>
          </p:cNvPr>
          <p:cNvSpPr txBox="1"/>
          <p:nvPr/>
        </p:nvSpPr>
        <p:spPr>
          <a:xfrm>
            <a:off x="0" y="0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87356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E64354-7A29-4E80-B94B-57765B4B1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939" y="858771"/>
            <a:ext cx="2563261" cy="53647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F8AEF7-78A3-4F72-B495-A4CA99E1B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12" y="299248"/>
            <a:ext cx="8253912" cy="6259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66E256-4B2A-4DFB-8D04-D3642D14D49B}"/>
              </a:ext>
            </a:extLst>
          </p:cNvPr>
          <p:cNvSpPr txBox="1"/>
          <p:nvPr/>
        </p:nvSpPr>
        <p:spPr>
          <a:xfrm>
            <a:off x="0" y="0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037559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79F4A3-AD73-4B23-B970-3F9AEDC62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687" y="0"/>
            <a:ext cx="760262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D1AE1F-75EA-4E2F-8BD7-17B88C02706E}"/>
              </a:ext>
            </a:extLst>
          </p:cNvPr>
          <p:cNvSpPr txBox="1"/>
          <p:nvPr/>
        </p:nvSpPr>
        <p:spPr>
          <a:xfrm>
            <a:off x="0" y="0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785210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847923-5B9C-4B99-95CA-678A38889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478" y="0"/>
            <a:ext cx="8097209" cy="53172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98C17F-DA22-490F-8EBD-85EDDA00D970}"/>
              </a:ext>
            </a:extLst>
          </p:cNvPr>
          <p:cNvSpPr txBox="1"/>
          <p:nvPr/>
        </p:nvSpPr>
        <p:spPr>
          <a:xfrm>
            <a:off x="0" y="0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1</a:t>
            </a:r>
            <a:r>
              <a:rPr lang="fi-FI" sz="6000" dirty="0"/>
              <a:t>6</a:t>
            </a:r>
            <a:endParaRPr lang="ru-RU" sz="6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3E5C2F-46B4-4CA2-AC1E-7C7ECA12D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972" y="3828156"/>
            <a:ext cx="8342056" cy="297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76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960E3A-6034-4795-AD98-78BB94509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05" y="0"/>
            <a:ext cx="972839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708D09-A27C-46A3-A9DE-0C97DC51738B}"/>
              </a:ext>
            </a:extLst>
          </p:cNvPr>
          <p:cNvSpPr txBox="1"/>
          <p:nvPr/>
        </p:nvSpPr>
        <p:spPr>
          <a:xfrm>
            <a:off x="0" y="0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1</a:t>
            </a:r>
            <a:r>
              <a:rPr lang="fi-FI" sz="6000" dirty="0"/>
              <a:t>7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311023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8B9E73-A82E-446D-A049-2B98D414A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327" y="0"/>
            <a:ext cx="806334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1D117D-3979-4AC2-9A23-EC00F3E65221}"/>
              </a:ext>
            </a:extLst>
          </p:cNvPr>
          <p:cNvSpPr txBox="1"/>
          <p:nvPr/>
        </p:nvSpPr>
        <p:spPr>
          <a:xfrm>
            <a:off x="0" y="0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1</a:t>
            </a:r>
            <a:r>
              <a:rPr lang="fi-FI" sz="6000" dirty="0"/>
              <a:t>8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471277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8AC7C0-F84A-462B-AD5F-CC2993262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631" y="232771"/>
            <a:ext cx="7306737" cy="63924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89E876-4002-4253-AC2B-053BA47471AA}"/>
              </a:ext>
            </a:extLst>
          </p:cNvPr>
          <p:cNvSpPr txBox="1"/>
          <p:nvPr/>
        </p:nvSpPr>
        <p:spPr>
          <a:xfrm>
            <a:off x="0" y="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67310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89D302-B3E6-4EDE-9ED5-0714914A2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19" y="0"/>
            <a:ext cx="832996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304FF4-A4F7-4896-94A8-D9BFA38528A4}"/>
              </a:ext>
            </a:extLst>
          </p:cNvPr>
          <p:cNvSpPr txBox="1"/>
          <p:nvPr/>
        </p:nvSpPr>
        <p:spPr>
          <a:xfrm>
            <a:off x="0" y="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11975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C405D5-52D0-4008-AE4C-D6329A222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383" y="0"/>
            <a:ext cx="852523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A7873F-DDB4-4E9D-B4F4-9E929F429648}"/>
              </a:ext>
            </a:extLst>
          </p:cNvPr>
          <p:cNvSpPr txBox="1"/>
          <p:nvPr/>
        </p:nvSpPr>
        <p:spPr>
          <a:xfrm>
            <a:off x="0" y="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58613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710196-5D84-4166-A9CF-F9D75071C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72" y="0"/>
            <a:ext cx="599979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A74024-0C7F-48AB-AA92-F7F31491F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66" y="2498849"/>
            <a:ext cx="5526734" cy="27919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BCA479-A111-44D3-BE27-A5BA904B6EBB}"/>
              </a:ext>
            </a:extLst>
          </p:cNvPr>
          <p:cNvSpPr txBox="1"/>
          <p:nvPr/>
        </p:nvSpPr>
        <p:spPr>
          <a:xfrm>
            <a:off x="0" y="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45422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E0AFE7-D27C-401F-967D-0BFA2AE15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32" y="0"/>
            <a:ext cx="6923863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AFAABD-12DA-4601-B1E1-5A85E36DA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22" y="2104489"/>
            <a:ext cx="4840657" cy="26490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5A19B2-080E-4317-BB32-D717D6AC361A}"/>
              </a:ext>
            </a:extLst>
          </p:cNvPr>
          <p:cNvSpPr txBox="1"/>
          <p:nvPr/>
        </p:nvSpPr>
        <p:spPr>
          <a:xfrm>
            <a:off x="0" y="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3984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E6C863-D936-4AB1-B68F-968D2CDDE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84" y="0"/>
            <a:ext cx="548800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73573F-1C5A-4952-AC80-60DD05160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12" y="2279580"/>
            <a:ext cx="3716252" cy="28681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D42B95-1640-43BC-A3C2-AE33EFCA9559}"/>
              </a:ext>
            </a:extLst>
          </p:cNvPr>
          <p:cNvSpPr txBox="1"/>
          <p:nvPr/>
        </p:nvSpPr>
        <p:spPr>
          <a:xfrm>
            <a:off x="0" y="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02411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19E24D-E76A-4359-9808-95638EB26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37" y="0"/>
            <a:ext cx="1026932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66A921-6728-4075-A1B0-C9DF29161D1F}"/>
              </a:ext>
            </a:extLst>
          </p:cNvPr>
          <p:cNvSpPr txBox="1"/>
          <p:nvPr/>
        </p:nvSpPr>
        <p:spPr>
          <a:xfrm>
            <a:off x="0" y="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28539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5BDD04-0740-4504-AFD6-BE9CC2350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05" y="0"/>
            <a:ext cx="903898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7A4412-738C-439B-AF63-23C6EECFCFA0}"/>
              </a:ext>
            </a:extLst>
          </p:cNvPr>
          <p:cNvSpPr txBox="1"/>
          <p:nvPr/>
        </p:nvSpPr>
        <p:spPr>
          <a:xfrm>
            <a:off x="0" y="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1206156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30</Words>
  <Application>Microsoft Office PowerPoint</Application>
  <PresentationFormat>Широкоэкранный</PresentationFormat>
  <Paragraphs>22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2024-02-23T19:43:59Z</dcterms:created>
  <dcterms:modified xsi:type="dcterms:W3CDTF">2024-02-25T19:08:38Z</dcterms:modified>
</cp:coreProperties>
</file>