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52F9-0B14-4013-955C-FBF211D7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64BA3-4A78-400C-B2C2-CCD93A80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62F9C-CA81-4232-814C-49C07CA3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CE3F8-E0D9-4FDA-A251-64DC165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2B5D8-3DC6-4050-900B-24217AF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7B6A-2FE3-4EBF-AA04-6C37137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007C7-6932-450A-BA0F-8FC8F632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60FDF-755D-4F28-901A-D84CDF97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51230-32C7-46EF-9768-285656C0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B876D-8D58-46EC-97EB-3225472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F89F20-06C4-4E9D-B67D-664139926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6A985-CA67-426F-B2EC-87F6F221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748E0-F636-4CFD-8F4F-B9D9483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6593-1DF3-4DD0-839E-27291F36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95AC0-B728-4DD0-92D5-87B79119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9F15-545F-4D42-BCC8-F34C0A8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8C6E0-FCFD-4347-BB1E-3FE09653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0E74-F631-4C17-B667-7ECAB293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D730-3836-417F-B58A-0FD3EE6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759BC-8992-4367-ACA6-C48133C8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69D2-B170-439B-914D-64E8E841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C1AEA-FC0B-4388-A801-E7D3D939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F955B-5156-4DA2-88CC-5BB048E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EB0CD-9381-4C3D-A59B-BD575173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B15BA-3FCE-41A2-A036-38CFBA83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F793-9BE3-44AA-8B8C-48F74F9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4B91A-2B26-4596-A689-F84BAF43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9503B-3FBD-44BF-89F5-69E72BDA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89018-BD80-40D0-84F2-80FBD3B7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4E6F2-77C2-45F8-80ED-71178977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0D532-5B64-4124-85B1-1EA2A4CF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F5B74-2BC4-4E9B-8C3C-44E6EB8F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C2A57-4C98-4EB7-B733-21DC3756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CC838-B0FC-4C87-A63B-C09EFAE2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F685B4-01B7-4A53-917E-959CE7D87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356765-66A9-4D78-B30F-C7713751B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CDE4E9-1F25-4067-AA2B-D9592B7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D0B8ED-E4FD-47FE-8996-F2864BD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B51F2-8DE4-419C-A713-BB84583C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193F-6A33-4D39-8A6D-C6E53BD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891F-1370-4A57-A90F-C299EC7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2EFF1-AD68-4356-8400-CF6F5B3C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AEEA9-4375-405F-B09A-E68ECE2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3AFA2-47E3-4894-A0E4-802471F3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A6ED77-BE15-45B0-A16F-17F042F9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EE1F61-1C1A-4A57-ADC9-D7E55547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A6B4-B61D-4025-9518-D90D8A3C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3BDC1-4CF2-4F5D-B2A3-D326A881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6158D-9DC1-4A2A-9398-2E475CDE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C126F-D454-4561-BCCF-BC46D825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31337-DD6C-49C5-99E5-AC07DF96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00723-669A-48ED-93BB-80743C9E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7328E-F110-4542-BD5E-17CB32AC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08964-DAB3-4CBD-B01A-59C39BE26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E3D5A-A468-433C-B62B-D50746B6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C2040-3EC6-4730-87C1-0F17D3C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1B6D0-58F9-4493-9D77-BDADEC1E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7633E-8A73-4112-831B-FB5E34A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1D06-1A24-4704-9FFC-A9D30BF1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E87E93-9326-47D7-9BC6-70C62EA08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741A-8AE4-4554-9D39-387C1815F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FD34-CF57-4238-B20E-73F60B31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A7154-DB01-4DE0-B747-944E1E29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56DD2-814D-4C4F-AF57-A35741BE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54" y="2523759"/>
            <a:ext cx="8452091" cy="18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48652-A976-40C3-9E5A-E863C44C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0" y="122488"/>
            <a:ext cx="5641080" cy="66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0AB3D-106F-4D38-9B43-33F8A88B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59" y="0"/>
            <a:ext cx="4874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44077-C1DD-4923-B471-8142DC94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4" y="1809095"/>
            <a:ext cx="5631551" cy="32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FCB17-03B5-4137-A173-ADE401B3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23" y="0"/>
            <a:ext cx="6926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DBA46F-363A-4923-A762-EF95EF8E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9" y="422647"/>
            <a:ext cx="6546321" cy="60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9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640DF-000C-484B-8837-BC05FE39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38" y="146310"/>
            <a:ext cx="6117523" cy="65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5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C8B28-BA56-4444-8256-A733C95F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8" y="417883"/>
            <a:ext cx="5946003" cy="6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77EA8-B4BF-4165-9FAA-B24D52CC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45" y="0"/>
            <a:ext cx="5526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1F6A9-B3C4-4A8C-A63E-B1272178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3" y="0"/>
            <a:ext cx="5396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DBE19-9A22-41A2-91E9-FA4918F27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19" y="190905"/>
            <a:ext cx="5704762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D8C2A-AD51-4D05-B696-A5DC4A64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05" y="224238"/>
            <a:ext cx="5676190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4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2024-01-18T08:11:16Z</dcterms:created>
  <dcterms:modified xsi:type="dcterms:W3CDTF">2024-03-13T10:36:18Z</dcterms:modified>
</cp:coreProperties>
</file>