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52F9-0B14-4013-955C-FBF211D7B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364BA3-4A78-400C-B2C2-CCD93A80E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62F9C-CA81-4232-814C-49C07CA3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CE3F8-E0D9-4FDA-A251-64DC1655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2B5D8-3DC6-4050-900B-24217AF6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0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17B6A-2FE3-4EBF-AA04-6C37137B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7007C7-6932-450A-BA0F-8FC8F632B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560FDF-755D-4F28-901A-D84CDF97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51230-32C7-46EF-9768-285656C0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3B876D-8D58-46EC-97EB-32254725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F89F20-06C4-4E9D-B67D-664139926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06A985-CA67-426F-B2EC-87F6F2215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1748E0-F636-4CFD-8F4F-B9D9483A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76593-1DF3-4DD0-839E-27291F36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95AC0-B728-4DD0-92D5-87B79119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B9F15-545F-4D42-BCC8-F34C0A8A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8C6E0-FCFD-4347-BB1E-3FE09653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50E74-F631-4C17-B667-7ECAB293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1ED730-3836-417F-B58A-0FD3EE6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759BC-8992-4367-ACA6-C48133C8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3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869D2-B170-439B-914D-64E8E841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C1AEA-FC0B-4388-A801-E7D3D939F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F955B-5156-4DA2-88CC-5BB048ED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EB0CD-9381-4C3D-A59B-BD575173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B15BA-3FCE-41A2-A036-38CFBA83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9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BF793-9BE3-44AA-8B8C-48F74F9F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4B91A-2B26-4596-A689-F84BAF43A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9503B-3FBD-44BF-89F5-69E72BDA6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89018-BD80-40D0-84F2-80FBD3B7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14E6F2-77C2-45F8-80ED-71178977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0D532-5B64-4124-85B1-1EA2A4CF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0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F5B74-2BC4-4E9B-8C3C-44E6EB8F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C2A57-4C98-4EB7-B733-21DC3756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CC838-B0FC-4C87-A63B-C09EFAE23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F685B4-01B7-4A53-917E-959CE7D87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356765-66A9-4D78-B30F-C7713751B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CDE4E9-1F25-4067-AA2B-D9592B7F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D0B8ED-E4FD-47FE-8996-F2864BD6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AB51F2-8DE4-419C-A713-BB84583C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0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C193F-6A33-4D39-8A6D-C6E53BD4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A891F-1370-4A57-A90F-C299EC71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F2EFF1-AD68-4356-8400-CF6F5B3C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AEEA9-4375-405F-B09A-E68ECE28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E3AFA2-47E3-4894-A0E4-802471F3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A6ED77-BE15-45B0-A16F-17F042F9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EE1F61-1C1A-4A57-ADC9-D7E55547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A6B4-B61D-4025-9518-D90D8A3C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3BDC1-4CF2-4F5D-B2A3-D326A881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46158D-9DC1-4A2A-9398-2E475CDE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C126F-D454-4561-BCCF-BC46D825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31337-DD6C-49C5-99E5-AC07DF96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000723-669A-48ED-93BB-80743C9E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7328E-F110-4542-BD5E-17CB32AC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008964-DAB3-4CBD-B01A-59C39BE26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E3D5A-A468-433C-B62B-D50746B64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C2040-3EC6-4730-87C1-0F17D3CB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B1B6D0-58F9-4493-9D77-BDADEC1E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E7633E-8A73-4112-831B-FB5E34A5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7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1D06-1A24-4704-9FFC-A9D30BF1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E87E93-9326-47D7-9BC6-70C62EA08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D741A-8AE4-4554-9D39-387C1815F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4FD34-CF57-4238-B20E-73F60B31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A7154-DB01-4DE0-B747-944E1E29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DCEB16-2D58-460D-9209-B3C2451A5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92" y="2399884"/>
            <a:ext cx="8328216" cy="20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541D47-D831-4DA3-80DE-EAFCD9C68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00" y="624238"/>
            <a:ext cx="8800000" cy="5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6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6208A3-2AAC-40B2-9833-B7C924CB0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96" y="0"/>
            <a:ext cx="865880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536E85-5611-45F8-A0B3-623DA9F6B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96" y="0"/>
            <a:ext cx="865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6D5904-9B3C-462D-8C8B-015387ADB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36" y="1618518"/>
            <a:ext cx="9223928" cy="36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3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EF000-CE01-4260-AE96-514FF9B0C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75" y="0"/>
            <a:ext cx="680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5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376A9B-5826-4A57-AADA-9D3CD6D8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71" y="155276"/>
            <a:ext cx="9627257" cy="65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CE4E18-3A20-4C49-8150-E25275D9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4" y="148047"/>
            <a:ext cx="7980952" cy="6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FA3E5-CC89-4726-A333-81A31735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05" y="155275"/>
            <a:ext cx="8943180" cy="65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164471-CB7C-440B-849C-374437FD4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83" y="0"/>
            <a:ext cx="7478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4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C7E232-A6DE-45EE-83CB-A122D32A9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35" y="0"/>
            <a:ext cx="6271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5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D1303-248E-47E8-A3D8-500B2A9E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23" y="-1"/>
            <a:ext cx="9260745" cy="67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5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8E3B66-FB39-413E-A1CC-9ED81663F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81" y="248047"/>
            <a:ext cx="7095238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39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2024-01-18T08:11:16Z</dcterms:created>
  <dcterms:modified xsi:type="dcterms:W3CDTF">2024-03-13T10:40:41Z</dcterms:modified>
</cp:coreProperties>
</file>