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52F9-0B14-4013-955C-FBF211D7B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364BA3-4A78-400C-B2C2-CCD93A80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62F9C-CA81-4232-814C-49C07CA3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CE3F8-E0D9-4FDA-A251-64DC1655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2B5D8-3DC6-4050-900B-24217AF6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0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17B6A-2FE3-4EBF-AA04-6C37137B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7007C7-6932-450A-BA0F-8FC8F632B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560FDF-755D-4F28-901A-D84CDF97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51230-32C7-46EF-9768-285656C0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3B876D-8D58-46EC-97EB-32254725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F89F20-06C4-4E9D-B67D-664139926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6A985-CA67-426F-B2EC-87F6F2215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748E0-F636-4CFD-8F4F-B9D9483A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76593-1DF3-4DD0-839E-27291F36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95AC0-B728-4DD0-92D5-87B79119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B9F15-545F-4D42-BCC8-F34C0A8A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8C6E0-FCFD-4347-BB1E-3FE09653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50E74-F631-4C17-B667-7ECAB293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ED730-3836-417F-B58A-0FD3EE6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759BC-8992-4367-ACA6-C48133C8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3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869D2-B170-439B-914D-64E8E841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C1AEA-FC0B-4388-A801-E7D3D939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F955B-5156-4DA2-88CC-5BB048E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EB0CD-9381-4C3D-A59B-BD575173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B15BA-3FCE-41A2-A036-38CFBA83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F793-9BE3-44AA-8B8C-48F74F9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4B91A-2B26-4596-A689-F84BAF43A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9503B-3FBD-44BF-89F5-69E72BDA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89018-BD80-40D0-84F2-80FBD3B7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4E6F2-77C2-45F8-80ED-71178977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0D532-5B64-4124-85B1-1EA2A4CF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F5B74-2BC4-4E9B-8C3C-44E6EB8F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C2A57-4C98-4EB7-B733-21DC3756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CC838-B0FC-4C87-A63B-C09EFAE2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F685B4-01B7-4A53-917E-959CE7D87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356765-66A9-4D78-B30F-C7713751B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CDE4E9-1F25-4067-AA2B-D9592B7F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D0B8ED-E4FD-47FE-8996-F2864BD6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B51F2-8DE4-419C-A713-BB84583C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0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C193F-6A33-4D39-8A6D-C6E53BD4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A891F-1370-4A57-A90F-C299EC71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F2EFF1-AD68-4356-8400-CF6F5B3C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AEEA9-4375-405F-B09A-E68ECE2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E3AFA2-47E3-4894-A0E4-802471F3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A6ED77-BE15-45B0-A16F-17F042F9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EE1F61-1C1A-4A57-ADC9-D7E55547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A6B4-B61D-4025-9518-D90D8A3C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3BDC1-4CF2-4F5D-B2A3-D326A881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46158D-9DC1-4A2A-9398-2E475CDE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C126F-D454-4561-BCCF-BC46D825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31337-DD6C-49C5-99E5-AC07DF96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00723-669A-48ED-93BB-80743C9E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7328E-F110-4542-BD5E-17CB32AC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008964-DAB3-4CBD-B01A-59C39BE26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E3D5A-A468-433C-B62B-D50746B64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C2040-3EC6-4730-87C1-0F17D3CB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1B6D0-58F9-4493-9D77-BDADEC1E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7633E-8A73-4112-831B-FB5E34A5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7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1D06-1A24-4704-9FFC-A9D30BF1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E87E93-9326-47D7-9BC6-70C62EA08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741A-8AE4-4554-9D39-387C1815F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4FD34-CF57-4238-B20E-73F60B31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A7154-DB01-4DE0-B747-944E1E29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D17841-EC00-42E9-90BA-E633C958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35" y="3045124"/>
            <a:ext cx="8306884" cy="10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CA4C55-ED5A-4900-815C-09FDFC864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55" y="1584158"/>
            <a:ext cx="2215292" cy="1844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DD5F3-1C51-42AA-9255-C6596748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19" y="719476"/>
            <a:ext cx="7904762" cy="5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7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6E034B-37F9-45B1-A504-09E8EA10F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95" y="0"/>
            <a:ext cx="8645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3E084-B7C5-45AA-BA75-CCEFE4FF8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3" y="1126180"/>
            <a:ext cx="11230674" cy="46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D24E9F-F6DA-4881-8C80-1F6FE1D63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07" y="0"/>
            <a:ext cx="681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21930-AD1F-4B96-921B-BED5F929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65" y="-1"/>
            <a:ext cx="9055578" cy="68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7FDE18-F6F9-4D21-964B-5E8960607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35" y="0"/>
            <a:ext cx="791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4D52DD-FF63-4273-85B3-F3FD633B1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48047"/>
            <a:ext cx="7695238" cy="6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BECA94-E9D9-4687-9BF0-47E766C1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38" y="0"/>
            <a:ext cx="6956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31559-8C5E-4BCE-B32F-45851118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81" y="0"/>
            <a:ext cx="587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DFCB5-0649-450A-82E1-FFD7E483A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05" y="314864"/>
            <a:ext cx="8996390" cy="62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243127-AEC6-470E-B2BB-B8245691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209952"/>
            <a:ext cx="7257143" cy="6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98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2024-01-18T08:11:16Z</dcterms:created>
  <dcterms:modified xsi:type="dcterms:W3CDTF">2024-03-13T10:42:22Z</dcterms:modified>
</cp:coreProperties>
</file>